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60" r:id="rId5"/>
    <p:sldId id="261" r:id="rId6"/>
    <p:sldId id="269" r:id="rId7"/>
    <p:sldId id="267" r:id="rId8"/>
    <p:sldId id="26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22" d="100"/>
          <a:sy n="22" d="100"/>
        </p:scale>
        <p:origin x="-8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Теорема о сумме углов треугольника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1214414" y="1714488"/>
            <a:ext cx="6000792" cy="4143404"/>
          </a:xfrm>
          <a:prstGeom prst="triangle">
            <a:avLst>
              <a:gd name="adj" fmla="val 7904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072198" y="1357298"/>
            <a:ext cx="7143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А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86644" y="5500702"/>
            <a:ext cx="7143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В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5572140"/>
            <a:ext cx="7143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С</a:t>
            </a:r>
            <a:endParaRPr lang="ru-RU" sz="4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>
            <a:off x="285720" y="285728"/>
            <a:ext cx="4714908" cy="1714512"/>
          </a:xfrm>
          <a:prstGeom prst="triangle">
            <a:avLst>
              <a:gd name="adj" fmla="val 50364"/>
            </a:avLst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4714876" y="0"/>
            <a:ext cx="4429124" cy="3357586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ый треугольник 5"/>
          <p:cNvSpPr/>
          <p:nvPr/>
        </p:nvSpPr>
        <p:spPr>
          <a:xfrm>
            <a:off x="214282" y="2571744"/>
            <a:ext cx="4572032" cy="3571900"/>
          </a:xfrm>
          <a:prstGeom prst="rt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5072066" y="4429108"/>
            <a:ext cx="4286280" cy="2428892"/>
          </a:xfrm>
          <a:prstGeom prst="triangle">
            <a:avLst>
              <a:gd name="adj" fmla="val 9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Чему равен угол А?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642910" y="500042"/>
            <a:ext cx="8072494" cy="6000792"/>
          </a:xfrm>
          <a:prstGeom prst="triangle">
            <a:avLst>
              <a:gd name="adj" fmla="val 7904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143768" y="214290"/>
            <a:ext cx="7143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А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29620" y="5572140"/>
            <a:ext cx="7143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В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088559"/>
            <a:ext cx="7143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С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43042" y="5429264"/>
            <a:ext cx="15716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60°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29454" y="5429264"/>
            <a:ext cx="17145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</a:rPr>
              <a:t>70°</a:t>
            </a:r>
            <a:endParaRPr lang="ru-RU" sz="66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72198" y="1142984"/>
            <a:ext cx="13573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</a:rPr>
              <a:t>?°</a:t>
            </a:r>
            <a:endParaRPr lang="ru-RU" sz="8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>
            <a:off x="714348" y="571480"/>
            <a:ext cx="8143932" cy="6072230"/>
          </a:xfrm>
          <a:prstGeom prst="triangle">
            <a:avLst>
              <a:gd name="adj" fmla="val 12631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000232" y="0"/>
            <a:ext cx="9286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FFFF00"/>
                </a:solidFill>
              </a:rPr>
              <a:t>А</a:t>
            </a:r>
            <a:endParaRPr lang="ru-RU" sz="66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29620" y="5357826"/>
            <a:ext cx="7143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FFFF00"/>
                </a:solidFill>
              </a:rPr>
              <a:t>В</a:t>
            </a:r>
            <a:endParaRPr lang="ru-RU" sz="6600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750004"/>
            <a:ext cx="7143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FFFF00"/>
                </a:solidFill>
              </a:rPr>
              <a:t>С</a:t>
            </a:r>
            <a:endParaRPr lang="ru-RU" sz="66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5429264"/>
            <a:ext cx="15716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45°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8728" y="1500174"/>
            <a:ext cx="17145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</a:rPr>
              <a:t>55°</a:t>
            </a:r>
            <a:endParaRPr lang="ru-RU" sz="66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00826" y="5357826"/>
            <a:ext cx="13573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</a:rPr>
              <a:t>?°</a:t>
            </a:r>
            <a:endParaRPr lang="ru-RU" sz="80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43240" y="738664"/>
            <a:ext cx="60007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Чему равен угол В?</a:t>
            </a:r>
            <a:r>
              <a:rPr lang="ru-RU" dirty="0" smtClean="0"/>
              <a:t>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929718" cy="6858000"/>
          </a:xfrm>
        </p:spPr>
        <p:txBody>
          <a:bodyPr>
            <a:noAutofit/>
          </a:bodyPr>
          <a:lstStyle/>
          <a:p>
            <a:r>
              <a:rPr lang="ru-RU" sz="4800" dirty="0" smtClean="0"/>
              <a:t>. Чему равен угол равностороннего треугольника? </a:t>
            </a:r>
          </a:p>
          <a:p>
            <a:pPr>
              <a:buNone/>
            </a:pPr>
            <a:endParaRPr lang="ru-RU" sz="4800" dirty="0" smtClean="0"/>
          </a:p>
          <a:p>
            <a:r>
              <a:rPr lang="ru-RU" sz="4800" dirty="0" smtClean="0"/>
              <a:t>Чему равна сумма острых углов прямоугольного треугольника? </a:t>
            </a:r>
          </a:p>
          <a:p>
            <a:endParaRPr lang="ru-RU" sz="48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 flipH="1">
            <a:off x="4429124" y="4143380"/>
            <a:ext cx="4143404" cy="2285992"/>
            <a:chOff x="4452" y="13452"/>
            <a:chExt cx="1581" cy="526"/>
          </a:xfrm>
          <a:solidFill>
            <a:srgbClr val="FF99FF"/>
          </a:solidFill>
        </p:grpSpPr>
        <p:sp>
          <p:nvSpPr>
            <p:cNvPr id="5" name="AutoShape 4"/>
            <p:cNvSpPr>
              <a:spLocks noChangeArrowheads="1"/>
            </p:cNvSpPr>
            <p:nvPr/>
          </p:nvSpPr>
          <p:spPr bwMode="auto">
            <a:xfrm>
              <a:off x="4452" y="13452"/>
              <a:ext cx="1581" cy="524"/>
            </a:xfrm>
            <a:prstGeom prst="rtTriangle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4460" y="13835"/>
              <a:ext cx="179" cy="143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5072066" y="285728"/>
            <a:ext cx="3714901" cy="2643206"/>
          </a:xfrm>
          <a:prstGeom prst="triangle">
            <a:avLst>
              <a:gd name="adj" fmla="val 50000"/>
            </a:avLst>
          </a:prstGeom>
          <a:solidFill>
            <a:srgbClr val="00B0F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58204" cy="1143000"/>
          </a:xfrm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rgbClr val="FFFF00"/>
                </a:solidFill>
                <a:latin typeface="Georgia" pitchFamily="18" charset="0"/>
              </a:rPr>
              <a:t>Является ли треугольник АВС равнобедренным?</a:t>
            </a:r>
          </a:p>
        </p:txBody>
      </p:sp>
      <p:sp>
        <p:nvSpPr>
          <p:cNvPr id="284676" name="AutoShape 4"/>
          <p:cNvSpPr>
            <a:spLocks noChangeArrowheads="1"/>
          </p:cNvSpPr>
          <p:nvPr/>
        </p:nvSpPr>
        <p:spPr bwMode="auto">
          <a:xfrm>
            <a:off x="1214414" y="2000240"/>
            <a:ext cx="3643338" cy="4176712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4677" name="Text Box 5"/>
          <p:cNvSpPr txBox="1">
            <a:spLocks noChangeArrowheads="1"/>
          </p:cNvSpPr>
          <p:nvPr/>
        </p:nvSpPr>
        <p:spPr bwMode="auto">
          <a:xfrm>
            <a:off x="642910" y="5929330"/>
            <a:ext cx="64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</a:p>
        </p:txBody>
      </p:sp>
      <p:sp>
        <p:nvSpPr>
          <p:cNvPr id="284678" name="Text Box 6"/>
          <p:cNvSpPr txBox="1">
            <a:spLocks noChangeArrowheads="1"/>
          </p:cNvSpPr>
          <p:nvPr/>
        </p:nvSpPr>
        <p:spPr bwMode="auto">
          <a:xfrm>
            <a:off x="3071802" y="1714488"/>
            <a:ext cx="792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</a:p>
        </p:txBody>
      </p:sp>
      <p:sp>
        <p:nvSpPr>
          <p:cNvPr id="284679" name="Text Box 7"/>
          <p:cNvSpPr txBox="1">
            <a:spLocks noChangeArrowheads="1"/>
          </p:cNvSpPr>
          <p:nvPr/>
        </p:nvSpPr>
        <p:spPr bwMode="auto">
          <a:xfrm>
            <a:off x="4786314" y="5857892"/>
            <a:ext cx="720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С</a:t>
            </a:r>
          </a:p>
        </p:txBody>
      </p:sp>
      <p:sp>
        <p:nvSpPr>
          <p:cNvPr id="284680" name="Text Box 8"/>
          <p:cNvSpPr txBox="1">
            <a:spLocks noChangeArrowheads="1"/>
          </p:cNvSpPr>
          <p:nvPr/>
        </p:nvSpPr>
        <p:spPr bwMode="auto">
          <a:xfrm>
            <a:off x="1500166" y="5429264"/>
            <a:ext cx="135732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800" b="1" dirty="0" smtClean="0">
                <a:solidFill>
                  <a:srgbClr val="C00000"/>
                </a:solidFill>
              </a:rPr>
              <a:t>60°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284681" name="Text Box 9"/>
          <p:cNvSpPr txBox="1">
            <a:spLocks noChangeArrowheads="1"/>
          </p:cNvSpPr>
          <p:nvPr/>
        </p:nvSpPr>
        <p:spPr bwMode="auto">
          <a:xfrm>
            <a:off x="2500298" y="2643182"/>
            <a:ext cx="11525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40°</a:t>
            </a:r>
            <a:endParaRPr lang="ru-RU" sz="48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84682" name="Text Box 10"/>
          <p:cNvSpPr txBox="1">
            <a:spLocks noChangeArrowheads="1"/>
          </p:cNvSpPr>
          <p:nvPr/>
        </p:nvSpPr>
        <p:spPr bwMode="auto">
          <a:xfrm>
            <a:off x="4714876" y="2857496"/>
            <a:ext cx="4214842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1) является</a:t>
            </a:r>
          </a:p>
          <a:p>
            <a:pPr>
              <a:spcBef>
                <a:spcPct val="50000"/>
              </a:spcBef>
            </a:pPr>
            <a:r>
              <a:rPr lang="ru-RU" sz="44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4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2)не является</a:t>
            </a:r>
            <a:endParaRPr lang="ru-RU" sz="4400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846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846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846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84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4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autoRev="1" fill="hold"/>
                                        <p:tgtEl>
                                          <p:spTgt spid="284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autoRev="1" fill="hold"/>
                                        <p:tgtEl>
                                          <p:spTgt spid="284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autoRev="1" fill="hold"/>
                                        <p:tgtEl>
                                          <p:spTgt spid="284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4674" grpId="0"/>
      <p:bldP spid="28468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186766" cy="1143000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FFFF00"/>
                </a:solidFill>
                <a:latin typeface="Georgia" pitchFamily="18" charset="0"/>
              </a:rPr>
              <a:t>На каком из рисунков величины углов заданы верно?</a:t>
            </a:r>
          </a:p>
        </p:txBody>
      </p:sp>
      <p:sp>
        <p:nvSpPr>
          <p:cNvPr id="285701" name="AutoShape 5"/>
          <p:cNvSpPr>
            <a:spLocks noChangeArrowheads="1"/>
          </p:cNvSpPr>
          <p:nvPr/>
        </p:nvSpPr>
        <p:spPr bwMode="auto">
          <a:xfrm>
            <a:off x="611188" y="1428736"/>
            <a:ext cx="4032250" cy="2432064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2700000" scaled="1"/>
          </a:gra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5706" name="Oval 10"/>
          <p:cNvSpPr>
            <a:spLocks noChangeArrowheads="1"/>
          </p:cNvSpPr>
          <p:nvPr/>
        </p:nvSpPr>
        <p:spPr bwMode="auto">
          <a:xfrm>
            <a:off x="428596" y="1643050"/>
            <a:ext cx="1143008" cy="1143008"/>
          </a:xfrm>
          <a:prstGeom prst="ellipse">
            <a:avLst/>
          </a:prstGeom>
          <a:gradFill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5707" name="Text Box 11"/>
          <p:cNvSpPr txBox="1">
            <a:spLocks noChangeArrowheads="1"/>
          </p:cNvSpPr>
          <p:nvPr/>
        </p:nvSpPr>
        <p:spPr bwMode="auto">
          <a:xfrm>
            <a:off x="785786" y="1714488"/>
            <a:ext cx="360363" cy="923330"/>
          </a:xfrm>
          <a:prstGeom prst="rect">
            <a:avLst/>
          </a:prstGeom>
          <a:gradFill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</a:t>
            </a:r>
          </a:p>
        </p:txBody>
      </p:sp>
      <p:sp>
        <p:nvSpPr>
          <p:cNvPr id="285708" name="AutoShape 12"/>
          <p:cNvSpPr>
            <a:spLocks noChangeArrowheads="1"/>
          </p:cNvSpPr>
          <p:nvPr/>
        </p:nvSpPr>
        <p:spPr bwMode="auto">
          <a:xfrm>
            <a:off x="5148263" y="1500174"/>
            <a:ext cx="3995737" cy="3230571"/>
          </a:xfrm>
          <a:prstGeom prst="triangle">
            <a:avLst>
              <a:gd name="adj" fmla="val 50000"/>
            </a:avLst>
          </a:prstGeom>
          <a:solidFill>
            <a:srgbClr val="FF99FF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5712" name="Oval 16"/>
          <p:cNvSpPr>
            <a:spLocks noChangeArrowheads="1"/>
          </p:cNvSpPr>
          <p:nvPr/>
        </p:nvSpPr>
        <p:spPr bwMode="auto">
          <a:xfrm>
            <a:off x="5214942" y="1571612"/>
            <a:ext cx="1079502" cy="1071570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5713" name="Text Box 17"/>
          <p:cNvSpPr txBox="1">
            <a:spLocks noChangeArrowheads="1"/>
          </p:cNvSpPr>
          <p:nvPr/>
        </p:nvSpPr>
        <p:spPr bwMode="auto">
          <a:xfrm>
            <a:off x="5429256" y="1071546"/>
            <a:ext cx="720725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ru-RU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85714" name="AutoShape 18"/>
          <p:cNvSpPr>
            <a:spLocks noChangeArrowheads="1"/>
          </p:cNvSpPr>
          <p:nvPr/>
        </p:nvSpPr>
        <p:spPr bwMode="auto">
          <a:xfrm>
            <a:off x="1142976" y="4500570"/>
            <a:ext cx="5170499" cy="2168518"/>
          </a:xfrm>
          <a:prstGeom prst="triangle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5716" name="Text Box 20"/>
          <p:cNvSpPr txBox="1">
            <a:spLocks noChangeArrowheads="1"/>
          </p:cNvSpPr>
          <p:nvPr/>
        </p:nvSpPr>
        <p:spPr bwMode="auto">
          <a:xfrm>
            <a:off x="3143240" y="4786322"/>
            <a:ext cx="135732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100°</a:t>
            </a:r>
            <a:endParaRPr lang="ru-RU" sz="4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85718" name="Oval 22"/>
          <p:cNvSpPr>
            <a:spLocks noChangeArrowheads="1"/>
          </p:cNvSpPr>
          <p:nvPr/>
        </p:nvSpPr>
        <p:spPr bwMode="auto">
          <a:xfrm>
            <a:off x="1547813" y="4652963"/>
            <a:ext cx="936625" cy="8636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5719" name="Text Box 23"/>
          <p:cNvSpPr txBox="1">
            <a:spLocks noChangeArrowheads="1"/>
          </p:cNvSpPr>
          <p:nvPr/>
        </p:nvSpPr>
        <p:spPr bwMode="auto">
          <a:xfrm>
            <a:off x="1785918" y="4286256"/>
            <a:ext cx="504825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4857752" y="6072206"/>
            <a:ext cx="108584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93°</a:t>
            </a:r>
            <a:endParaRPr lang="ru-RU" sz="4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1571604" y="6072206"/>
            <a:ext cx="108584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62°</a:t>
            </a:r>
            <a:endParaRPr lang="ru-RU" sz="4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4" name="Text Box 20"/>
          <p:cNvSpPr txBox="1">
            <a:spLocks noChangeArrowheads="1"/>
          </p:cNvSpPr>
          <p:nvPr/>
        </p:nvSpPr>
        <p:spPr bwMode="auto">
          <a:xfrm>
            <a:off x="5357818" y="4143380"/>
            <a:ext cx="108584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55°</a:t>
            </a:r>
            <a:endParaRPr lang="ru-RU" sz="4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5" name="Text Box 20"/>
          <p:cNvSpPr txBox="1">
            <a:spLocks noChangeArrowheads="1"/>
          </p:cNvSpPr>
          <p:nvPr/>
        </p:nvSpPr>
        <p:spPr bwMode="auto">
          <a:xfrm>
            <a:off x="7715273" y="4071942"/>
            <a:ext cx="14287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55°</a:t>
            </a:r>
            <a:endParaRPr lang="ru-RU" sz="48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6" name="Text Box 20"/>
          <p:cNvSpPr txBox="1">
            <a:spLocks noChangeArrowheads="1"/>
          </p:cNvSpPr>
          <p:nvPr/>
        </p:nvSpPr>
        <p:spPr bwMode="auto">
          <a:xfrm>
            <a:off x="6786578" y="1857364"/>
            <a:ext cx="108584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70°</a:t>
            </a:r>
            <a:endParaRPr lang="ru-RU" sz="4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7" name="Text Box 20"/>
          <p:cNvSpPr txBox="1">
            <a:spLocks noChangeArrowheads="1"/>
          </p:cNvSpPr>
          <p:nvPr/>
        </p:nvSpPr>
        <p:spPr bwMode="auto">
          <a:xfrm>
            <a:off x="2071670" y="1714488"/>
            <a:ext cx="108584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55°</a:t>
            </a:r>
            <a:endParaRPr lang="ru-RU" sz="4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8" name="Text Box 20"/>
          <p:cNvSpPr txBox="1">
            <a:spLocks noChangeArrowheads="1"/>
          </p:cNvSpPr>
          <p:nvPr/>
        </p:nvSpPr>
        <p:spPr bwMode="auto">
          <a:xfrm>
            <a:off x="3357554" y="3143248"/>
            <a:ext cx="108584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76°</a:t>
            </a:r>
            <a:endParaRPr lang="ru-RU" sz="4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" name="Text Box 20"/>
          <p:cNvSpPr txBox="1">
            <a:spLocks noChangeArrowheads="1"/>
          </p:cNvSpPr>
          <p:nvPr/>
        </p:nvSpPr>
        <p:spPr bwMode="auto">
          <a:xfrm>
            <a:off x="1000100" y="3214686"/>
            <a:ext cx="108584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45°</a:t>
            </a:r>
            <a:endParaRPr lang="ru-RU" sz="4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856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856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856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2857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857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857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698" grpId="0"/>
    </p:bld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291</TotalTime>
  <Words>101</Words>
  <Application>Microsoft Office PowerPoint</Application>
  <PresentationFormat>Экран (4:3)</PresentationFormat>
  <Paragraphs>42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Техническая</vt:lpstr>
      <vt:lpstr>Теорема о сумме углов треугольника</vt:lpstr>
      <vt:lpstr>Презентация PowerPoint</vt:lpstr>
      <vt:lpstr>Презентация PowerPoint</vt:lpstr>
      <vt:lpstr>Чему равен угол А?</vt:lpstr>
      <vt:lpstr>Презентация PowerPoint</vt:lpstr>
      <vt:lpstr>Презентация PowerPoint</vt:lpstr>
      <vt:lpstr>Является ли треугольник АВС равнобедренным?</vt:lpstr>
      <vt:lpstr>На каком из рисунков величины углов заданы верно?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123</dc:creator>
  <cp:lastModifiedBy>root</cp:lastModifiedBy>
  <cp:revision>29</cp:revision>
  <dcterms:created xsi:type="dcterms:W3CDTF">2012-01-24T15:44:24Z</dcterms:created>
  <dcterms:modified xsi:type="dcterms:W3CDTF">2017-08-30T18:07:22Z</dcterms:modified>
</cp:coreProperties>
</file>